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9" r:id="rId3"/>
    <p:sldId id="257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9E2E91"/>
    <a:srgbClr val="CC6600"/>
    <a:srgbClr val="FF9900"/>
    <a:srgbClr val="008000"/>
    <a:srgbClr val="0000FF"/>
    <a:srgbClr val="FC2610"/>
    <a:srgbClr val="FFCC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 autoAdjust="0"/>
    <p:restoredTop sz="94817" autoAdjust="0"/>
  </p:normalViewPr>
  <p:slideViewPr>
    <p:cSldViewPr>
      <p:cViewPr varScale="1">
        <p:scale>
          <a:sx n="39" d="100"/>
          <a:sy n="39" d="100"/>
        </p:scale>
        <p:origin x="-7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4CE21E8-C75C-4F65-A16D-42F323FF2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798E1-62D2-4401-9414-CC88AA26A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FDB84-0261-42B6-B14F-908B6FC69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C7F99-ABF3-4321-8671-87EE902E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E8D34-5B5E-4E67-A719-B789F038E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1B589-E28E-4B0A-BE1A-789B80673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F5997-5019-497F-9103-3BA7B656F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AC620-D596-4887-83F9-CF5507380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4E451-30EF-4590-8C33-C89958196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7E4F6-9F02-4AAE-B0D2-4BCE40AD6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C2CD1-307F-454A-93F2-199DDE748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6D841-A997-4606-87CB-C0B7CF189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17FB3-D2A2-46F2-9CEE-344B7035E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6A4261-94D6-4CDA-BD51-5DD05939E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 spd="med" advClick="0" advTm="2000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Admin\&#1056;&#1072;&#1073;&#1086;&#1095;&#1080;&#1081;%20&#1089;&#1090;&#1086;&#1083;\&#1088;&#1072;&#1073;&#1086;&#1090;&#1072;%20&#1089;&#1086;%20&#1079;&#1074;&#1091;&#1082;&#1086;&#1084;\jjbb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tWallpaperImage_img_2_24"/>
          <p:cNvPicPr>
            <a:picLocks noGrp="1"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762000" y="152400"/>
            <a:ext cx="7467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3211F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Под Новый год мы все ждем чуда</a:t>
            </a:r>
          </a:p>
          <a:p>
            <a:pPr algn="ctr"/>
            <a:r>
              <a:rPr lang="ru-RU" sz="2800" b="1" i="1">
                <a:solidFill>
                  <a:srgbClr val="3211F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И исполнения мечты.</a:t>
            </a:r>
          </a:p>
          <a:p>
            <a:pPr algn="ctr"/>
            <a:r>
              <a:rPr lang="ru-RU" sz="2800" b="1" i="1">
                <a:solidFill>
                  <a:srgbClr val="3211F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Желаем Вам здоровья, счастья,</a:t>
            </a:r>
          </a:p>
          <a:p>
            <a:pPr algn="ctr"/>
            <a:r>
              <a:rPr lang="ru-RU" sz="2800" b="1" i="1">
                <a:solidFill>
                  <a:srgbClr val="3211F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надежды, веры и любви.</a:t>
            </a:r>
          </a:p>
        </p:txBody>
      </p:sp>
      <p:pic>
        <p:nvPicPr>
          <p:cNvPr id="4" name="jjbb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227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128431251824169100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09625" y="5057775"/>
            <a:ext cx="76914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И если к завершенью года </a:t>
            </a:r>
          </a:p>
          <a:p>
            <a:pPr algn="ctr"/>
            <a:r>
              <a:rPr lang="ru-RU" sz="28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У Вас кружится голова,</a:t>
            </a:r>
          </a:p>
          <a:p>
            <a:pPr algn="ctr"/>
            <a:r>
              <a:rPr lang="ru-RU" sz="28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Оставьте все проблемы в прошлом,</a:t>
            </a:r>
          </a:p>
          <a:p>
            <a:pPr algn="ctr"/>
            <a:r>
              <a:rPr lang="ru-RU" sz="28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Начните с чистого листа.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381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7410" name="Picture 8" descr="happy-new-year-01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919288" y="381000"/>
            <a:ext cx="67325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Желаем чтобы дом был теплым</a:t>
            </a:r>
          </a:p>
          <a:p>
            <a:pPr algn="ctr"/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От света глаз Ваших детей.</a:t>
            </a:r>
          </a:p>
          <a:p>
            <a:pPr algn="ctr"/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Добром и ласкою встречая,</a:t>
            </a:r>
          </a:p>
          <a:p>
            <a:pPr algn="ctr"/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Родных и близких Вам людей</a:t>
            </a:r>
            <a: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.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09600" y="5562600"/>
            <a:ext cx="7924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С Новым </a:t>
            </a:r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201</a:t>
            </a:r>
            <a:r>
              <a:rPr lang="en-US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8</a:t>
            </a: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thicE" pitchFamily="2" charset="0"/>
              </a:rPr>
              <a:t>годом!!!!!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535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9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8.2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72</Words>
  <Application>Microsoft PowerPoint</Application>
  <PresentationFormat>Экран (4:3)</PresentationFormat>
  <Paragraphs>13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Оформление по умолчанию</vt:lpstr>
      <vt:lpstr>Слайд 1</vt:lpstr>
      <vt:lpstr>Слайд 2</vt:lpstr>
      <vt:lpstr>Слайд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36</cp:revision>
  <cp:lastPrinted>1601-01-01T00:00:00Z</cp:lastPrinted>
  <dcterms:created xsi:type="dcterms:W3CDTF">1601-01-01T00:00:00Z</dcterms:created>
  <dcterms:modified xsi:type="dcterms:W3CDTF">2017-12-25T16:33:51Z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